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Campaign for the White House, Part V: Presidential Debates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Play for the Middle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Median Voter Theorem: Two political candidates will try to move to the “middle” to win the most voters</a:t>
            </a:r>
          </a:p>
          <a:p>
            <a:pPr lvl="1"/>
            <a:r>
              <a:rPr lang="en-US" b="1" dirty="0" smtClean="0"/>
              <a:t>45% of voters are Democrats</a:t>
            </a:r>
          </a:p>
          <a:p>
            <a:pPr lvl="1"/>
            <a:r>
              <a:rPr lang="en-US" b="1" dirty="0" smtClean="0"/>
              <a:t>45% of voters are Republicans</a:t>
            </a:r>
          </a:p>
          <a:p>
            <a:pPr lvl="1"/>
            <a:r>
              <a:rPr lang="en-US" b="1" dirty="0" smtClean="0"/>
              <a:t>10% are in the middle/undecided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u="sng" dirty="0" smtClean="0"/>
              <a:t>Presidential Debates are an opportunity to reach independent, moderate voters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1960</a:t>
            </a:r>
            <a:endParaRPr lang="en-US" dirty="0"/>
          </a:p>
        </p:txBody>
      </p:sp>
      <p:pic>
        <p:nvPicPr>
          <p:cNvPr id="1026" name="Picture 2" descr="http://i.usatoday.net/news/_photos/2012/09/20/Column-How-JFK-and-Nixon-sparked-TV-debates-MI2B0J80-x-lar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1676400"/>
            <a:ext cx="6781800" cy="498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264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Presidential Debates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voters are generally undecided.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first televised presidential debate was Kennedy vs. Nixon in 1960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Source of great presidential moments, some rather hilarious (and hilariously tragic)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85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4550</TotalTime>
  <Words>157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Campaign for the White House, Part V: Presidential Debates</vt:lpstr>
      <vt:lpstr>Play for the Middle</vt:lpstr>
      <vt:lpstr>1960</vt:lpstr>
      <vt:lpstr>Presidential Debates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Campaign for the White House, Part IV: Presidential DebATE</dc:title>
  <dc:creator>Lawrence Ashley Staten</dc:creator>
  <cp:lastModifiedBy>Lawrence Staten</cp:lastModifiedBy>
  <cp:revision>11</cp:revision>
  <dcterms:created xsi:type="dcterms:W3CDTF">2012-03-12T23:02:46Z</dcterms:created>
  <dcterms:modified xsi:type="dcterms:W3CDTF">2016-06-12T23:04:39Z</dcterms:modified>
</cp:coreProperties>
</file>